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Love to Tell the Sto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Love to Tell the Story is a nineteenth-century gospel hymn about the Christian impulse to bear witness to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eaker is not presenting evangelism as publicity, argument, or self-displ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overning idea is that the saving work of Christ is true, personally received, and therefore worth communica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olds together proclamation to those who have not heard, nourishment for believers who know the message well, and the hope of worship in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emphasis gives the hymn a useful pastoral bal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reats the gospel as an objective history with personal conseque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rests on what God has accomplished in Jesus Christ, especially his atoning death and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at event is not left at the level of in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nswers the sinner's need, creates assurance, and awakens aff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und testimony therefore joins truth and experience without allowing experience to replace tru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ate the gospel clearly, centering Christ's death and resurrection rather than your own spiritual achievem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personal testimony as evidence of God's mercy, while distinguishing your experience from the authority of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eive familiar gospel truth as ongoing nourishment instead of assuming mature believers have moved beyond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eak with courage and humility, trusting God's power rather than persuasive techniqu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of mission or sending, pairing it with prayer for specific people and communit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2026-08-28T13:38:02Z</dcterms:created>
  <dcterms:modified xsi:type="dcterms:W3CDTF">2026-08-28T13:38:02Z</dcterms:modified>
  <dc:title>I Love to Tell the Story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