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43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Upon Life's Boundless Ocean Where Mighty Billows Rol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pon Life's Boundless Ocean Where Mighty Billows Roll, more commonly known as I've Anchored In Jesus, is a gospel hymn of assurance in Christ amid the storms of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uses the image of a ship at sea to confess that the believer's hope is fixed in Jesus, the secure anchor of the so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services focused on assurance, comfort, perseverance, and trust during trial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is simple and experiential, making it pastorally effective for worshipers who feel assaulted by trouble, sorrow, temptation, or uncertai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frain gives the hymn its enduring devotional cent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Christian assurance as union with and dependence o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is not secure because the storms are unreal, but because the anchor is real: Jesus is the one who saves, steadies, pilots, shields, and keep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a realistic doctrine of tri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fe is pictured as a troubled sea with fierce storms and sorrowful blasts, yet the believer is not left to drif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is both Savior and friend, the one to whom the soul is anchored and the one who remains near in ne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services of assurance when the congregation needs to confess Christ as the secure anchor of the so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Hebrews 6:19-20 to teach that Christian hope is anchored in Christ's priestly work and heavenly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name the storms they are facing and pray for renewed confidence in Christ's mercy and po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pastorally with those facing grief, anxiety, illness, or uncertai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final stanza with John 14:2-3 to encourage hope in the prepared dwelling place promised by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2026-08-28T09:07:21Z</dcterms:created>
  <dcterms:modified xsi:type="dcterms:W3CDTF">2026-08-28T09:07:21Z</dcterms:modified>
  <dc:title>Upon Life's Boundless Ocean Where Mighty Billows Roll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