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Is Tenderly Calling Thee Ho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Tenderly Calling Thee Home is a gospel invitation hymn centered on the gracious call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Jesus not as a distant judge first of all, but as the Savior who tenderly calls the wandering, weary, burdened, and sinful to come to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evangelistic services, altar calls, pastoral appeals, and worship settings focused on repentance, assurance, and the merc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emphasis on today gives the song a sense of spiritual urgency without losing its gentle t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gathers the whole hymn into a direct appe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the grace of Christ in invitational 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calls tenderly, waits patiently, receives the burdened, and welcomes sinners who come in repentance an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the urgency of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word today emphasizes that the call of Christ should not be postpon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lay is treated not as neutral hesitation, but as a spiritual danger because the Savior's gracious voice is being heard now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a sermon on Matthew 11:28-30 as a sung invitation to come to Christ for re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examine whether they are delaying obedience, repentance, or renewed trust in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with people carrying guilt, grief, weariness, or spiritual distance from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Isaiah 55:6-7 to teach repentance as returning to the Lord who freely pard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refrain serve as a gentle prayer response in evangelistic or renewal servi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2026-08-28T12:03:57Z</dcterms:created>
  <dcterms:modified xsi:type="dcterms:W3CDTF">2026-08-28T12:03:57Z</dcterms:modified>
  <dc:title>Jesus Is Tenderly Calling Thee Home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