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n The Lands Beyond The S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Lands Beyond The Sea is a children's mission hymn that joins a global evangelistic appeal with the familiar Jesus Loves the Little Children refrai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cern is that children everywhere should hear the gospel and be gathered into the loving car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mission emphasis, children's ministry, Sunday school history, and teaching about the worldwide scope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minds worshipers that the love of Christ is not limited by geography, nationality, social standing, or backgrou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quires thoughtful pastoral teaching toda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the universal scope of Christ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ildren in distant places are not objects of curiosity or charity, but persons precious to Christ and included in the church's missionary conce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redemption as the ground of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merely ask the church to care about children because they are vulnerable, though that is true; it points to Christ's death and purchase as the deeper reason the gospel must be sha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, the hymn should be interpreted with mature theological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a historical study of children's mission songs and discuss both its gospel concern and its early twentieth-century missionary assump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Mark 10:14-16 to show that mission to children begins with the heart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to pray for children around the world who need protection, education, justice, and the good news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refrain carefully, emphasizing the dignity and preciousness of every child before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with local and global children's ministry, encouraging practical service, prayer, and humble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2026-08-28T11:00:36Z</dcterms:created>
  <dcterms:modified xsi:type="dcterms:W3CDTF">2026-08-28T11:00:36Z</dcterms:modified>
  <dc:title>In The Lands Beyond The Sea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