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5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Now I Belong to Jes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ow I Belong to Jesus is Norman J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layton's gospel song of salvation, assurance, and lasting belonging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Christian identity as the result of Christ's initiative: the believer is loved, rescued, redeemed, and brought into a relationship that is understood to endure beyond changing circumstances and even beyond earthl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astoral strength lies in the way it joins assurance with redemp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nfidence expressed by the singer is not grounded in personal consistency or spiritual achievement, but in Christ's saving work and continuing claim upon those who belong to hi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's central theological idea is that salvation establishes a new relationship of belonging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can be related to the New Testament's language of redemption, union with Christ, adoption, discipleship, and lo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eliever's identity is no longer defined finally by past sin, shame, or insecurity but by Christ's saving cla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surance is therefore grounded in Christ rather than in the believer's emotional stead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omans 8 and John 10 provide an important corrective to any interpretation that would make confidence depend merely on the intensity of personal feel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with Romans 14:8 to help worshipers reflect on what it means to belong to Christ in both life and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assurance as confidence grounded in Christ's saving work and God's keeping love rather than in changing emotions or personal achie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redemption with discipleship by pairing the hymn with 1 Corinthians 6:19-20 and discussing the responsibilities of belonging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ong in testimony, salvation, baptism, or commitment services where its movement from lostness to new identity can be explained biblical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firm current licensing before printing, projecting, recording, streaming, or otherwise reproducing the copyrighted text or tun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2026-10-13T08:18:12Z</dcterms:created>
  <dcterms:modified xsi:type="dcterms:W3CDTF">2026-10-13T08:18:12Z</dcterms:modified>
  <dc:title>Now I Belong to Jesus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