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My Lord, Will Love Me Forev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My Lord, Will Love Me Forever, commonly known as Now I Belong To Jesus, is a gospel testimony hymn about the believer's secure relation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ssage is that Jesus has loved, redeemed, saved, and claimed the believer for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services focused on assurance, salvation, testimony,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the congregation a simple way to confess that Christian security rests not in personal strength, but in Christ's redeeming love and preser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Christ's lasting love, to salvation from lostness and shame, to joy in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assurance through 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confidence is not built on changing emotions, moral performance, or religious memory, but on belonging to Jesus because of hi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redemption as personal rescu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life and blood are presented as the ground of the believer's freedom from sin, shame, and spiritual los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not abstract; it becomes a new identity and a new relation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a sermon on Romans 14:8 or 1 Corinthians 6:19-20 to emphasize that believers belong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flect on assurance as something grounded in Christ's ransom and love rather than in personal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testimony services where believers tell how Christ rescued them from sin and sh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astoral teaching for those who struggle with fear, insecurity, or doubt about God's keep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hymn is copyrighted, confirm licensing before reproducing or projecting the words in public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2026-08-27T21:29:40Z</dcterms:created>
  <dcterms:modified xsi:type="dcterms:W3CDTF">2026-08-27T21:29:40Z</dcterms:modified>
  <dc:title>Jesus My Lord, Will Love Me Forever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