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3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esus, Thou Joy of Loving Hear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, Thou Joy of Loving Hearts is a hymn of desire for Christ that moves between satisfaction and long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y Palmer's 1858 English text presents Jesus as the heart's true joy, the source of life and light, the bread that feeds, and the fountain that answers spiritual thir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arthly good is not dismissed as worthless; rather, the hymn argues that even the best created joys cannot finally fill the human heart apart from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makes the hymn especially effective for Communion, adoration, prayer, and services centered on the person and sufficiency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not simply from emptiness to full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center of the hymn is the sufficiency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y, truth, life, light, bread, and living water are gathered around the person of Jesus, so Christian satisfaction is not reduced to religious feeling or moral impro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's deepest good is communion with Christ him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Christ-centeredness explains why the hymn can function both as a general devotional text and as a Communion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also treats spiritual longing as compatible with genuine fai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t Communion to focus attention on Christ himself as the giver of life and nourishment, while respecting the sacramental theology of the worshiping trad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John 6:35 or John 4:13–14 and ask what kinds of hunger and thirst people try to satisfy apart from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its language of continuing desire give worshipers permission to pray for deeper fellowship even when faith is already re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contrast between earthly satisfaction and Christ's sufficiency as an invitation to examine misplaced sources of identity, security, and jo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the closing movement as a prayer for sanctification: ask Christ's presence and light to shape choices, relationships, habits, and public wit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2026-10-13T15:55:57Z</dcterms:created>
  <dcterms:modified xsi:type="dcterms:W3CDTF">2026-10-13T15:55:57Z</dcterms:modified>
  <dc:title>Jesus, Thou Joy of Loving Hearts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