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2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, Thou Joy Of Loving Heart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, Thou Joy Of Loving Hearts is a devotional hymn of longing, satisfaction, and communion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Jesus as the soul's true joy, the source of life, the light of humanity, the living Bread, and the fountain from which believers continually drin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Communion, services of adoration, quiet prayer, and worship focused on Christ's sufficie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is intimate without being sentimental: earthly joys cannot finally satisfy, but Christ remains the one in whom the heart finds ful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gives worshipers a balanced spirituality of desi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that Christ himself is the believer's satisf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ristian life is not sustained merely by religious activity, moral resolve, or earthly comfort, but by continued fellowship with Jesus as life, light, bread, and fount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the holiness of spiritual long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who has tasted Christ still longs for more of him, not because Christ is insufficient, but because communion with an infinite Savior awakens deeper desi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speaks well to both new faith and mature disciple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Communion to help worshipers meditate on Christ as living Bread and spiritual nourish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John 6:35 to teach that Jesus satisfies the soul's deepest hunger and thir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in quiet worship or prayer services where the congregation needs language for longing after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examine earthly sources of satisfaction that leave the heart unfill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final stanza as a prayer for Christ's continuing presence, calm, light, and protection from s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2026-08-28T11:25:35Z</dcterms:created>
  <dcterms:modified xsi:type="dcterms:W3CDTF">2026-08-28T11:25:35Z</dcterms:modified>
  <dc:title>Jesus, Thou Joy Of Loving Hearts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