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ift Up Our Hearts, O King Of King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ft Up Our Hearts, O King Of Kings is a concise prayer for moral and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God to raise human hearts beyond selfish ambition, fruitless gain, and the old patterns of wrong toward a nobler and holier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services of confession, social concern, civic prayer, Christian discipleship, and congregation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merely ask for private comfort; it asks God to reshape human hopes, relationships, and public life according to hi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value lies in the union of worship and ethical transform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at true worship includes the conversion of human hop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lift the heart to God is to allow God to purify desire, challenge selfish gain, and enlarge the imagination toward the common g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a Christian understanding of social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ld is weary with pain and ancient wrong, but the hymn does not answer that weariness with despai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prays that God would lift his people toward a nobler life shaped by love, justice, and brotherly ca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focused on confession, social responsibility, peace, or Christian citizen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Lamentations 3:41 as a sung prayer for hearts lifted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confess forms of selfish greed, false honor, and indifference that hinder a holier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before prayers for communities, nations, justice, peace, and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with Micah 6:8 to teach that worship should lead to justice, mercy, and humble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2026-08-28T09:19:41Z</dcterms:created>
  <dcterms:modified xsi:type="dcterms:W3CDTF">2026-08-28T09:19:41Z</dcterms:modified>
  <dc:title>Lift Up Our Hearts, O King Of Kings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