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716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Lord God of Hosts, Whose Purpose, Never Swerving]]></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ord God of Hosts, Whose Purpose, Never Swerving is a corporate prayer for a church that wants its service to be governed by God's purpose rather than by its own ambi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Shepherd Knapp's four stanzas move from the Father's purpose, to the Son's unity with the Father, to Christ as Prince of Peace and bearer of good news, and finally to the congregation's willingness to go where God leads until his kingdom come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vocabulary is vigorous: it speaks of marching, courage, faithful legions, and a world to be w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Yet the text itself interprets that imagery through Christ's peace, hope, rest, light, fellowship, and servi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result is not a celebration of earthly conquest but a prayer for disciplined Christian witness shaped by the character and mission of Christ.]]></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brings providence and mission togethe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God is addressed as the Lord whose purpose does not swerve, so the church's calling begins with divine initiative rather than with human plan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hristian courage is requested, not presumed, and service is presented as participation in a work whose goal and completion belong to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second stanza is strongly Christological and ecclesia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Son is confessed in relation to the Father, and the congregation asks to be made one in Christ.]]></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ray before ministry or mission work, asking God to align the congregation's plans with his purpose in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to teach that Christian courage is for faithful witness and service, not domination or institutional self-importa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onnect the prayer for unity with John 17:21 and ask how shared life in Christ should shape cooperation among believer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Encourage weary workers with Matthew 11:28-30, remembering that Christ's call to service also includes his promise of re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the final stanza become a prayer of availability: to go where God leads while trusting him for the growth and completion of his kingdom.]]></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2026-10-14T05:23:46Z</dcterms:created>
  <dcterms:modified xsi:type="dcterms:W3CDTF">2026-10-14T05:23:46Z</dcterms:modified>
  <dc:title>Lord God of Hosts, Whose Purpose, Never Swerving Teaching Guide</dc:title>
  <dc:description>Hymn study resource prepared by HymnInfo.com.</dc:description>
  <dc:subject>Hymn study resource</dc:subject>
  <cp:keywords>hymn study, Christian worship, church teaching, HymnInfo</cp:keywords>
  <cp:category/>
  <cp:revision/>
  <cp:contentStatus/>
</cp:coreProperties>
</file>