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God of Hosts, Whose Purpose, Never Swerv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God of Hosts, Whose Purpose, Never Swerving is a hymn of Christian consecration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ddresses God with reverent strength and asks that believers may serve within his unwavering purpose, moving toward the day when Christ's work is brought to comple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where the church needs to sing about discipleship as shared service rather than private devotion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anzas pray for courage, unity, hope, rest, strength, and faithful obedience under God's lea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helps a congregation see Christian service as participation in God's gracious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mbines providence, Christology, ecclesiology,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confessed as the Lord whose purposes do not swerve, while Christ is honored as the Son through whom the Father's work is accomplish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not the origin of the mission; it is summoned into God's already active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major theological theme is unity in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treat unity as mere friendliness or institutional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before service, asking God to align plans, labor, and motives with his purpos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at Christian unity is rooted in shared life in Christ and shared obedienc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eary workers by connecting service with Christ's promise of rest for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ame mission as faithful participation in God's kingdom rather than as human self-conf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2026-08-28T13:37:21Z</dcterms:created>
  <dcterms:modified xsi:type="dcterms:W3CDTF">2026-08-28T13:37:21Z</dcterms:modified>
  <dc:title>Lord God of Hosts, Whose Purpose, Never Swerving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