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jestic Sweetness Sits Enthrone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jestic Sweetness Sits Enthroned is a hymn of adoration centered on the beauty, majesty, grace, and saving power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vites singers to behold Christ as incomparable among all others, crowned with glory yet personally gracious toward those who trust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both devotional and doctri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aises Christ not only for radiant glory, but also for the salvation he gives through triumph over death and deliverance from the gra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moves naturally from contemplation of Christ's excellency to personal gratitude and consecr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Christ-centered act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confesses that Jesus is not merely helpful or admirable, but supremely excellent, crowned with glory, full of grace, and worthy of complete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raise is not abstract admiration; it is faith responding to the Savior's person and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joins Christ's exaltation with his saving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rowned Christ is the one who has conquered death for his peop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begin a service of praise by directing attention to the beauty and worth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hymn with Hebrews 2:9 when teaching how Christ's suffering and exaltation belong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facing death or grief with the hymn's confidence in Christ's victory over the gra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consider whether their hearts are divided or wholly offered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Eastertide or assurance-focused services to sing both Christ's glory and his saving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2026-08-28T10:31:17Z</dcterms:created>
  <dcterms:modified xsi:type="dcterms:W3CDTF">2026-08-28T10:31:17Z</dcterms:modified>
  <dc:title>Majestic Sweetness Sits Enthroned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