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67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y Lord Has Garments So Wondrous Fine]]></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My Lord Has Garments So Wondrous Fine,” widely known as “Ivory Palaces,” is a 1915 gospel song by Henry Barraclough built around the royal imagery of Psalm 45:8.]]></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salm’s myrrh, aloes, cassia, and ivory palaces become the starting point for a Christ-centered meditation on glory, self-giving love, suffering, saving mercy, and the believer’s final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s spiritual movement is deliberately expansiv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the splendor of the king, then turns toward the cost of Christ’s saving work, the grace by which sinners are restored, and the expectation of life with Christ beyond the present ag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this way the hymn joins royal Christology with the evangelical gospel-song emphasis on a personal response to redemp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theological tension is between majesty and condescens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 is contemplated as the glorious king, yet the gospel movement is downward: divine love leads him into the brokenness of human life and toward sacrificial su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 therefore reads glory not as distance from human need but as the setting from which redemptive love act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ragrance imagery also allows several biblical themes to converg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oyal anointing, sacrificial self-giving, burial spices, and healing are not identical ideas, and the hymn should not be treated as if one biblical image proves all the other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ad Psalm 45:8 before singing or studying the hymn so its unusual imagery is heard in its biblical sett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Hebrews 1:8–9 to discuss why Christians have historically read the royal psalm in relation to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flect on how Christian glory is revealed through self-giving love rather than status or distance from su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the hymn’s sacrificial themes with Ephesians 5:2 and Isaiah 53:5 in teaching about the cross and gra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John 14:2–3 to frame the hymn’s final hope as fellowship with the returning Chri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2026-10-13T19:41:36Z</dcterms:created>
  <dcterms:modified xsi:type="dcterms:W3CDTF">2026-10-13T19:41:36Z</dcterms:modified>
  <dc:title>My Lord Has Garments So Wondrous Fine Teaching Guide</dc:title>
  <dc:description>Hymn study resource prepared by HymnInfo.com.</dc:description>
  <dc:subject>Hymn study resource</dc:subject>
  <cp:keywords>hymn study, Christian worship, church teaching, HymnInfo</cp:keywords>
  <cp:category/>
  <cp:revision/>
  <cp:contentStatus/>
</cp:coreProperties>
</file>