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earer, Still Near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Nearer, Still Nearer” is a late nineteenth-century gospel hymn shaped as a sustained prayer for deeper communion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devotional center is not religious achievement but dependence: the worshiper approaches Christ in repentance, seeks cleansing and consecration, and looks toward a life increasingly ordered around the Savi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brings together themes that were especially prominent in Methodist evangelical and holiness spirituality—conversion, cleansing, surrender, personal holiness, and intimate fellowship with Christ—without reducing the Christian life to a single crisis exper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esire for nearness is joined to the cross, contrition, and the renunciation of competing loyal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astoral strength is the way it combines humility with assur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reats communion with Christ as both gift and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draw near because Christ has opened the way, yet nearness also calls for repentance, purification, and the relinquishing of rival loyal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ce does not make consecration unnecessary; it makes genuine consecration possi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of cleansing belongs naturally within the language of atonement and sanc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shiper does not cleanse the conscience by intensity of feeling or moral perform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fter confession or preaching on repentance to connect the desire for spiritual closeness with concrete purification of heart and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prayer feels spiritually distant, begin with Hebrews 10:19-22 and remember that access to God rests on Christ rather than on achieving the right emotional st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loyalties, habits, ambitions, or pleasures that compete with wholehearted devotion to Christ, and bring them honestly into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Communion settings to connect fellowship with Christ to his atoning work and the believer’s grateful response of consec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pastoral care for the dying or grieving, pair the hymn’s hope with Hebrews 6:19-20 so assurance rests in Christ rather than in vague ideas about the after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2026-08-28T12:06:30Z</dcterms:created>
  <dcterms:modified xsi:type="dcterms:W3CDTF">2026-08-28T12:06:30Z</dcterms:modified>
  <dc:title>Nearer, Still Nearer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