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64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n They Ring Those Golden Bel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When They Ring Those Golden Bells” is a nineteenth-century gospel song that gives musical form to longing for life with God beyond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imagery belongs to the poetic language of revival and gospel song: a distant homeland, a river to be crossed, a joyful summons, and the end of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pastoral claim is not that Scripture literally describes heavenly bells, but that death does not have the final word for those whose hope rests i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strongest biblical connections are therefore broader than its bell image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velation speaks of God dwelling with his people, the removal of death and mourning, and the river of life; Hebrews describes believers seeking a better, heavenly country; John records Christ’s promise to receive his followers to himself; and 1 Thessalonians grounds Christian consolation in resurrection and enduring fellowship with the Lor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is fundamentally eschatological: it directs attention toward God’s promised future beyond death and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otional language can be pastorally powerful, but Christian eschatology is richer than escape from earthly difficu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velation 21 presents the goal as God dwelling with redeemed humanity and making all things new, while the resurrection teaching of 1 Thessalonians places bodily restoration and the Lord’s return at the center of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picture of a better country fits Hebrews 11, where faith lives toward promises not yet fully recei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oes not require Christians to despise earthly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in funeral or memorial worship alongside Revelation 21:3-4 or 1 Thessalonians 4:16-18 so its imagery is anchored in the biblical hope of resurrection and life with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peaking about heaven, distinguish poetic images from explicit biblical teach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joy the song’s bells, river, and homeland imagery without turning them into doctrines Scripture does not tea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future hope strengthen present faithful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brews 11 presents longing for a better country as part of a life that continues to trust God before the promise is fully see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2026-10-12T23:43:55Z</dcterms:created>
  <dcterms:modified xsi:type="dcterms:W3CDTF">2026-10-12T23:43:55Z</dcterms:modified>
  <dc:title>When They Ring Those Golden Bells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