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7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Brother M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Brother Man is a hymn about the inseparability of worship and love of neighb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rawn from John Greenleaf Whittier's longer poem Worship, the hymn argues that reverence toward God is tested in compassion, restoration, service, and peace among human being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ral vision is therefore not an addition to worship but a claim about what faithful worship becomes when it takes visible for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especially strong for congregations reflecting on discipleship, social responsibility, reconciliation, peacemaking, care for vulnerable people, and the relationship between devotion and ethic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presents Christian service not as a substitute for prayer but as one of prayer's proper fruit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worship as embodied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does not deny prayer, doctrine, or gathered worship, but it rejects the idea that religious observance is complete when it leaves human suffering untouch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ve of God becomes visible in love of neighbor, so ethics is not peripheral to worship but one of its tes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hristology is practical and imitat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' life of doing good becomes the pattern for Christian conduct, and the church is called to make mercy, restoration, and burden-bearing visible in ordinary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when teaching that worship and love of neighbor belong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James 1:27 to ask whether congregational devotion is producing practical care for people in distr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Acts 10:38 to connect Christian service with imitation of Jesus rather than with philanthropy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the congregation to identify one burden it can help carry through mercy, advocacy, service, or reconc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peace and justice settings while keeping its challenge personal: social healing begins with communities that practice lo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2026-10-13T14:15:45Z</dcterms:created>
  <dcterms:modified xsi:type="dcterms:W3CDTF">2026-10-13T14:15:45Z</dcterms:modified>
  <dc:title>O Brother Man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