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Brother M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Brother Man is a hymn about love as the true tes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reverence for God cannot be separated from mercy toward other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urns ordinary acts of kindness, compassion, peacemaking, and service into signs of living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valuable because it joins personal devotion with social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treat worship as merely inward feeling or outward ceremon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Brother Man offers a theology of worship that is ethical, communal, and Christ-shap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not reduced to music, words, or religious observ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is rightly ordered when love for God becomes love for the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octrine of Christian love is not sentiment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ncludes pity, restoration, burden-bearing, care for the vulnerable, and peacemak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teaching that worship must be joined to mercy, justice, and love of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the congregation to name concrete acts of kindness that can become prayer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mission offerings, service projects, peacemaking ministries, or care for the poor and vulner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times of congregational division as a call to reconciliation and burden-bea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ymn challenge any separation between doctrinal confession and practical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2026-08-28T12:05:45Z</dcterms:created>
  <dcterms:modified xsi:type="dcterms:W3CDTF">2026-08-28T12:05:45Z</dcterms:modified>
  <dc:title>O Brother Man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