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692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 Brothers, Lift Your Voices]]></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O Brothers, Lift Your Voices is a Victorian mission hymn that begins in exuberant proclamation but ends in doxolog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dward Henry Bickersteth wrote it for the Church Missionary Society’s jubilee, and its four stanzas move from the sounding of the gospel, through the victory of Christ and the release of captives, to the confession that all praise belongs to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strongest theological safeguard is its repeated refusal to credit missionary achievement to human worker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language of triumph is consistently redirected toward the cross, Christ’s mercy, and God’s glor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ven the martial imagery is interpreted by the hymn itself through broken fetters and ransomed souls rather than conquest of peoples or culture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presents mission as an act of doxolog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ian witness begins with proclamation, but its proper end is praise to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church may labor, preach, send, and serve, yet the hymn insists that salvation and victory are God’s work in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soteriology is centered on the cross and redemp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Freedom is pictured through fetters being broken and captives being ransomed, while mercy is associated with Christ’s sacrificial work.]]></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on a mission Sunday or at a commissioning service, but introduce its Church Missionary Society setting so the congregation understands its historical contex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air it with Psalm 115:1 to emphasize that Christian mission must lead to God’s glory rather than institutional prid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Luke 4:18–19 and Galatians 5:1 to discuss gospel freedom as release, healing, and service rather than cultural domin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the hymn’s conflict language prompt prayer for perseverance in witness while explicitly rejecting hostility toward peoples of other cultures or faith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Revelation 4:10–11 to conclude a mission emphasis with worship, symbolically placing every achievement and every “crown” before God.]]></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2026-10-13T22:30:48Z</dcterms:created>
  <dcterms:modified xsi:type="dcterms:W3CDTF">2026-10-13T22:30:48Z</dcterms:modified>
  <dc:title>O Brothers, Lift Your Voices Teaching Guide</dc:title>
  <dc:description>Hymn study resource prepared by HymnInfo.com.</dc:description>
  <dc:subject>Hymn study resource</dc:subject>
  <cp:keywords>hymn study, Christian worship, church teaching, HymnInfo</cp:keywords>
  <cp:category/>
  <cp:revision/>
  <cp:contentStatus/>
</cp:coreProperties>
</file>