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199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 Come, Let Us Worship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 Come, Let Us Worship is a brief scripture response drawn from Psalm 95:6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message is direct and liturgical: the congregation is invited to worship, bow down, and kneel before the Lord, the Maker of his peop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cause the text is short, its power lies in concentr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does not explain worship at length; it summons the church into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words move from invitation to posture, from gathering to reverence, and from human action to the greatness of God as Creator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 Come, Let Us Worship teaches that worship begins with God, not with human prefer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ongregation comes because the Lord is Maker, King, and worthy of reverent prai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reminds the church that bodily posture and inward posture belong togeth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owing and kneeling are outward signs of humility, but the Scriptures call for worship that is also sincere, truthful, joyful, and obedi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s a Christian response, the text points beyond general reverence for the Creator to the worship of the triune God revealed in Chris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as an introit or call to worship before the congregation begins a service of prai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it with Psalm 95:1-7 to teach that worship includes joy, thanksgiving, reverence, and obedi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worshipers to consider whether their inner posture matches the outward words they s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setting as a response after a Scripture reading about God's majesty, creation, or holi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ach children and new believers that worship is both a glad invitation and a humble bowing before the Lor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2026-08-28T07:54:28Z</dcterms:created>
  <dcterms:modified xsi:type="dcterms:W3CDTF">2026-08-28T07:54:28Z</dcterms:modified>
  <dc:title>O Come, Let Us Worship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