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91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 Holy Night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 Holy Night is the familiar English form of a French Christmas song that joins contemplation of Christ's birth with a widening vision of hope, worship, peace, and human solidari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ohn Sullivan Dwight's English adaptation is not simply a word-for-word rendering of Placide Cappeau's French poem; it reshapes the original into an English devotional text whose strongest movements are wonder at the incarnation, reverence before Christ the King, and the ethical consequences of Christ's com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dramatic language can make it sound primarily like a performance piece, but its theological center is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rth of Jesus is presented as God's answer to a weary world, and the proper response is humility before the Lord who enters human weak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inal movement then connects adoration with love, peace, and the dignity of people who suffer oppress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central doctrine is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mas is presented as the entrance of the Savior into a world marked by sin, weariness, and long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ponse is not casual admiration but adoration: the child is confessed as King and Lord, so the humility of Bethlehem becomes a disclosure of divine majesty rather than a contradiction of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gives Christmas an eschatological tone of hop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rth of Christ means that present darkness is not final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move Christmas worship beyond nostalgia toward adoration of Christ as Savior and Lor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Luke 2:8-14 so its nighttime imagery and proclamation of peace remain grounded in the biblical nativity narr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et the contrast between Christ's kingship and his humility challenge forms of Christian leadership built on status, self-importance, or domi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nnect Christmas devotion with John 13:34-35 by asking how worship of Christ should reshape relationships marked by hostility, prejudice, or indiffer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Galatians 3:28 to discuss human dignity carefully, recognizing that unity in Christ challenges social hierarchies without erasing real differences or historical injust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2026-08-28T13:14:28Z</dcterms:created>
  <dcterms:modified xsi:type="dcterms:W3CDTF">2026-08-28T13:14:28Z</dcterms:modified>
  <dc:title>O Holy Night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