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89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 Love Divine and Golde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 Love Divine and Golden is a hymn for marriage, home, and household bless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praises divine love as the source of life and light, then asks that this love would move through human homes with tenderness, unity, and holi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useful because it treats marriage and family life as gifts sustained by God's love rather than by human affection alo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prays not only for a wedding day, but for a lifetime in which hands remain united, hearts remain one, and earthly home prepares believers for the bright home ab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storally, the hymn can be used in weddings, anniversary services, family dedications, services on Christian home life, and prayers for household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 Love Divine and Golden presents love as both divine attribute and divine gif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is not merely an example of love; God is the living source from whom true love receives its life, light, tenderness, and bless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theology of marriage is covenantal and hopefu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arriage is prayed over as a union of hands and hearts, requiring grace for perseverance, purity, tenderness, and shared purpo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ome becomes a place where divine love is veiled in ordinary household faithfulne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weddings as a prayer that divine love would sustain the marriage beyond the ceremon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 with 1 John 4:7-8 or Ephesians 5:31-33 in teaching on Christian marriage and household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couples to consider how their home can become a place where God's love is made visible in daily patience and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anniversary or family services to give thanks for love received and to ask for renewed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households to see ordinary life as preparation for the bright home abov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2026-08-28T10:25:19Z</dcterms:created>
  <dcterms:modified xsi:type="dcterms:W3CDTF">2026-08-28T10:25:19Z</dcterms:modified>
  <dc:title>O Love Divine and Golden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