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Master Workman of the Ra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Master Workman of the Race is a hymn about Christ as the model and source of faithful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looks to Jesus not only as Savior and Lord, but also as the true human being, the carpenter of Nazareth, whose whole life was devoted to the Father's purp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because it connects worship with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eaches that ordinary labor, moral courage, public service, and personal calling all belong under Christ's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asks not only for inspiration, but for conscience, strength, purpose, and joy in doing the work God giv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Master Workman of the Race presents a theology of vocation centered o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the Man of Galilee, the carpenter of Nazareth, and the one whose vision and work reveal the Father's design for hum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sanctification through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are not merely asked to admire Christ's work; they ask to be shaped by him, raised toward Christlike height, and given strength for the task assign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cipleship becomes practical obedience in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hen teaching on vocation, work, calling, or the integration of faith and daily lab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Luke 2:49 or Ephesians 2:10 to show that Christian service begins with God's purp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the specific tasks God has given them in family, church, workplace, and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ith youth or students to connect early faith with lifelong discipleship and moral cour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kers, ministers, and volunteers to seek not only productivity, but conscience, purpose, and joy in the Father's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2026-08-28T10:31:15Z</dcterms:created>
  <dcterms:modified xsi:type="dcterms:W3CDTF">2026-08-28T10:31:15Z</dcterms:modified>
  <dc:title>O Master Workman of the Race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