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a Friend We Have in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What a Friend We Have in Jesus” is a nineteenth-century hymn about prayer under pres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simple but demanding: human beings experience guilt, temptation, weakness, anxiety, sorrow, and disappointment, yet they are invited to approach God rather than carry these burdens in iso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Jesus as the compassionate friend through whom troubled believers may seek grace and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trength is that it neither assumes an easy life nor makes suffering a sign of deficient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ouble is treated as a normal setting for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y is the privilege of prayer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portrayed as a faithful friend, but this friendship is not sentimental familia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ccess to God rests on Christ’s saving work, sympathy with human weakness, and continuing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is therefore both relational and theological: the believer approaches God because of who Christ is and what Christ do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divine care in the midst of ordinary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particular burdens in prayer instead of speaking only in vague generalities, using Philippians 4:6–7 as a pattern of petition joined with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temptation or weakness, approach Christ as the sympathetic high priest described in Hebrews 4 rather than hiding out of sh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uild congregational practices of intercession so that people experiencing grief, anxiety, illness, or isolation are supported by both prayer and practic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without suggesting that prayer replaces medical treatment, counseling, safeguarding, or other responsible forms of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Christ’s continuing intercession in Romans 8 when prayer feels inadequate, distracted, or difficul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2026-08-28T10:31:18Z</dcterms:created>
  <dcterms:modified xsi:type="dcterms:W3CDTF">2026-08-28T10:31:18Z</dcterms:modified>
  <dc:title>What a Friend We Have in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