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0236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ne Holy Church of God Appears]]></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One Holy Church of God Appears is a hymn about the spiritual unity and mission of the churc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looks beyond one place, age, denomination, or outward form and sees the living church gathered around the unseen presence of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broad in scope but practical in direc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celebrates the church across time and nations, yet it also insists that the church's calling is visible in truth, mercy, pilgrimage, and the feeding of the world's hungers with the Bread of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or worship, this hymn is especially useful in services focused on the church, Christian unity, mission, ecumenical prayer, communion, congregational anniversaries, and renewal of ministr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One Holy Church of God Appears presents the church as one, holy, worshiping, truthful, merciful, and missionar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unity of the church is not merely institutional uniformity; it is a spiritual unity grounded in God's presence and sustained across changing places and passing year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gives a high view of the church's voc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hurch exists not for itself alone, but to adore God, bear witness to truth, walk in mercy, and bring Christ to the hungers of the worl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holiness is therefore both contemplative and activ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on services focused on the church, Christian unity, mission, or congregational ident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the hymn with Ephesians 4:3-6 to teach that the church's unity is grounded in God, not in human prefer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vite the congregation to consider how its local ministry participates in the wider church across ages and natio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to connect worship with mercy, service, truth-telling, and miss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church leaders to ask whether the congregation is feeding earth's hungers with Christ, the Bread of lif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2026-08-29T12:42:18Z</dcterms:created>
  <dcterms:modified xsi:type="dcterms:W3CDTF">2026-08-29T12:42:18Z</dcterms:modified>
  <dc:title>One Holy Church of God Appears Teaching Guide</dc:title>
  <dc:description>Hymn study resource prepared by HymnInfo.com.</dc:description>
  <dc:subject>Hymn study resource</dc:subject>
  <cp:keywords>hymn study, Christian worship, church teaching, HymnInfo</cp:keywords>
  <cp:category/>
  <cp:revision/>
  <cp:contentStatus/>
</cp:coreProperties>
</file>