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30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n Our Way Rejoicin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n Our Way Rejoicing is a hymn of joyful Christian pilgrima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ictures the church moving homeward in faith, praising the God of love even when grief, sadness, or clouded skies are pres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because it joins realistic sorrow with resilient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deny difficulty, but it teaches the congregation to travel with praise because God gives joy, light, increase, peace, safety, and hope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r worship, the hymn is well suited as a closing hymn, sending hymn, processional, or song of thanksgiv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n Our Way Rejoicing presents the Christian life as pilgrima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lievers are not stationary spectators, but a people moving homeward under the care of the God of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doctrine of joy is deeply pastor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oy is not the absence of grief, sadness, clouded skies, conflict, or uncertain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oy is the gift of God who remains light, peace, safety, and hope for his peopl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 closing or sending hymn to remind worshipers that the Christian life continues beyond the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Isaiah 55:12 or Psalm 84:4-5 when teaching on pilgrimage, joy, and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encourage congregations facing grief or uncertainty without minimizing their sorrow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refrain become a repeated prayer of praise for the congregation's journey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e final stanza with Trinitarian worship by naming the Father's love, the Savior's victory, and the Spirit's pres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2026-08-28T11:32:07Z</dcterms:created>
  <dcterms:modified xsi:type="dcterms:W3CDTF">2026-08-28T11:32:07Z</dcterms:modified>
  <dc:title>On Our Way Rejoicing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