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Bless Our Native Lan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Bless Our Native Land is a national prayer rather than a declaration of national grea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historic form directs the congregation toward God as the source of protection and public peace and places the welfare of the country within a posture of dependence rather than self-sufficie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distinction makes the hymn useful in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ripture permits believers to pray for rulers, communities, and the places in which they live, but it does not identify a modern state with the kingdom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an therefore help a congregation express responsible love of country while keeping worship directed to God alo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Bless Our Native Land is fundamentally a hymn of intercession and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nation is not praised as self-sufficient; it is presented as dependent upo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orientation can help Christian worship distinguish gratitude for civic life from the idolatry of treating a country, flag, government, or political cause as sac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aises the theology of civil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s live within political communities and have responsibilities toward neighbors, institutions, public peace, justice, and lawful author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specifically for national and local leaders, including wisdom, integrity, justice, restraint, and concern for people with little political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he welfare of your community through responsible citizenship, honest work, service, voting, peacemaking, and care for neighbors without treating political participation as the source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asure national prosperity by righteousness, peace, truth, mercy, and the treatment of vulnerable people rather than by wealth or power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atriotic worship as an opportunity for confession as well as thanksgiving, acknowledging both civic blessings and national failures that require repentance and re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e global church when praying for your own country by including other nations, refugees, immigrants, victims of conflict, and those affected by your government’s polici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2026-08-28T12:06:58Z</dcterms:created>
  <dcterms:modified xsi:type="dcterms:W3CDTF">2026-08-28T12:06:58Z</dcterms:modified>
  <dc:title>God Bless Our Native Land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