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3529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raise the Lord, Ye Heavens Adore Him]]></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aise the Lord, Ye Heavens Adore Him is a grand hymn of cosmic prais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begins with the heavens, angels, sun, moon, and stars, then expands to God's spoken creation, his unfailing promise, his victory over sin and death, and the worship offered by young and old before his thron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is especially useful as a call to worship because it lifts the congregation beyond private concerns into the praise of all cre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teaches that worship is not merely a human activity; it is the proper response of heaven, earth, angels, saints, and every creature to the glory of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For Christian worship, the hymn joins creation praise with redemption prais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aise the Lord, Ye Heavens Adore Him teaches a theology of creation ordered toward worship.]]></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eavens do not merely exist; they declare and serve the glory of their Maker.]]></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sun, moon, stars, angels, and created order are called into praise because all things come from God's comman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also confesses God's provide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laws guiding creation are not accidental or self-sustaining apart from God.]]></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as an opening hymn or call to worship when the service emphasizes God's majesty and cre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air the hymn with Psalm 148 to help the congregation hear the biblical shape of its prais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each worshipers to see creation as a witness to God's glory and not merely as a background to human lif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second stanza to connect creation praise with Christ's victory over sin and death.]]></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et the final stanza lead into prayer for faithful obedience, asking that God's will be done on earth as in heaven.]]></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2026-08-28T12:10:20Z</dcterms:created>
  <dcterms:modified xsi:type="dcterms:W3CDTF">2026-08-28T12:10:20Z</dcterms:modified>
  <dc:title>Praise the Lord, Ye Heavens Adore Him Teaching Guide</dc:title>
  <dc:description>Hymn study resource prepared by HymnInfo.com.</dc:description>
  <dc:subject>Hymn study resource</dc:subject>
  <cp:keywords>hymn study, Christian worship, church teaching, HymnInfo</cp:keywords>
  <cp:category/>
  <cp:revision/>
  <cp:contentStatus/>
</cp:coreProperties>
</file>