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49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ow Firm a Foundation]]></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ow Firm a Foundation” is a hymn of assurance built unusually around the promises of Scripture themselv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fter an opening declaration about the reliability of God’s Word, most of the original hymn shifts into the voice of God addressing believers with biblical assurances of presence, strength, preservation, and sustaining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at structure makes the hymn less a report about confidence than an enacted hearing of divine prom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pastoral strength lies in the way it names real forms of vulnerability without making them evidence of abandon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ear, deep distress, severe testing, aging, and opposition all remain possible, but the believer’s security rests in God’s character and promises rather than in freedom from difficul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primary doctrine is the faithfulness of God expressed through Scriptu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foundation is not human resolve but the trustworthiness of God’s revealed prom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assurance therefore rests outside the self: believers may feel weak, frightened, or unstable while the divine promise remains fir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treatment of providence is equally importa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od’s care does not mean exemption from difficult circumstance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fear is strong, pray Isaiah 41:10 slowly and identify which part of God’s promise you most need to receive: presence, strength, help, or sustaining pow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seasons of suffering, resist interpreting hardship automatically as evidence of divine abandonment; use Isaiah 43:2 to distinguish God’s presence from the absence of trial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older believers with Isaiah 46:4 and make practical commitments to honor, accompany, and care for people whose strength or independence is diminish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reading Scripture promises, attend to their biblical context rather than using them as slogans; ask what God actually promises and what the passage does not prom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During prolonged trials, seek forms of grace that support perseverance through prayer, Christian community, wise pastoral care, and practical assistance rather than relying on private willpower alon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2026-08-28T12:04:32Z</dcterms:created>
  <dcterms:modified xsi:type="dcterms:W3CDTF">2026-08-28T12:04:32Z</dcterms:modified>
  <dc:title>How Firm a Foundation Teaching Guide</dc:title>
  <dc:description>Hymn study resource prepared by HymnInfo.com.</dc:description>
  <dc:subject>Hymn study resource</dc:subject>
  <cp:keywords>hymn study, Christian worship, church teaching, HymnInfo</cp:keywords>
  <cp:category/>
  <cp:revision/>
  <cp:contentStatus/>
</cp:coreProperties>
</file>