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3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vior! Thy Dying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y Dying Love is a hymn of grateful consec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the self-giving love of Christ and asks what a believer may rightly offer in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nswer is not one isolated gift, but the whole life brought before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teaching stewardship because it does not reduce giving to mone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of worship, prayer, witness, daily work, kindness, joy, grief, possessions, and the redeemed self as belonging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ief doctrine in this hymn is consecration through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does not bargain with God or attempt to repay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stead, the redeemed life is offered because Christ has first given him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stew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rything the believer has is understood as received from God and therefore available for God's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offertory or dedication hymn when teaching that stewardship includes the whole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one specific gift, task, or relationship that should be consciously offered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 to Romans 12:1 when preaching on gratitude, service, or Christian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mall groups to discuss how love for Christ changes daily prior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hoirs or congregations to sing it reflectively, emphasizing the repeated movement from mercy received to service offer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2026-08-28T08:53:24Z</dcterms:created>
  <dcterms:modified xsi:type="dcterms:W3CDTF">2026-08-28T08:53:24Z</dcterms:modified>
  <dc:title>Savior! Thy Dying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