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422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avior! Thy Dying Lov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y Dying Love is a hymn of grateful consecr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begins from Christ’s self-giving love and asks what response is fitting from those who have received such merc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answer is not a single payment or isolated religious act, but a life progressively offered to Christ in worship, service, witness, kindness, and faithful steward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especially useful because it refuses to separate devotion from daily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er and praise belong beside practical acts of love, care for those who wander, the responsible use of gifts, and the offering of the believer’s whole lif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governing doctrine is consecration as gratitud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obedience begins with what Christ has done, especially his self-giving love, and only then asks what the believer may off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equence protects the hymn from becoming a theology of repayment: no human gift can equal redemption, but redeemed people can place themselves at Christ’s dispos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also presents a broad theology of steward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ime, abilities, possessions, prayer, praise, relationships, and ordinary acts of kindness all fall under Christ’s lordship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to examine whether gratitude for Christ’s grace is shaping concrete choices, priorities, and relationship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roaden stewardship beyond money by identifying time, abilities, possessions, prayer, witness, and acts of mercy as gifts entrusted for serv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the hymn with Romans 12:1 when teaching that Christian dedication follows God’s mercy rather than earning 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individuals or congregations to name one practical work of love or service that should follow from wor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fter preaching on the cross so that contemplation of Christ’s sacrifice leads naturally into grateful discipleship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2026-10-13T21:13:11Z</dcterms:created>
  <dcterms:modified xsi:type="dcterms:W3CDTF">2026-10-13T21:13:11Z</dcterms:modified>
  <dc:title>Savior! Thy Dying Love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