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2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ngs Of Praise The Angels Sa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ongs Of Praise The Angels Sang is a hymn about praise as the proper language of creation, redemption, and eternal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ames Montgomery traces sacred song from the beginning of creation to the birth and triumph of Christ, then turns the congregation toward the church's own calling to s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not only about ange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eaches that heaven's praise should awaken praise on ea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aints below learn by faith and love to join the song that will be completed ab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praise as the fitting response to the whole drama of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creates, Christ is born, Christ triumphs, the church sings, death is overcome, and eternal joy completes what earthly worship has begu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is also Christ-cente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ince of Peace is not treated as one theme among many, but as the one whose birth, victory, and reign give the church its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is therefore not detached religious enthusiasm; it is the church's answer to God's saving work in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that congregational singing is a biblical act of praise, not a decorative part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 with Christmas by showing how angelic praise at Christ's birth invites the church's praise tod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a music ministry devotion to remind singers and instrumentalists that church music serves God's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shipers to see every stage of redemption, from creation to new creation, as a reason for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pastorally to comfort believers with the hope that praise continues beyond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2026-08-28T11:25:20Z</dcterms:created>
  <dcterms:modified xsi:type="dcterms:W3CDTF">2026-08-28T11:25:20Z</dcterms:modified>
  <dc:title>Songs Of Praise The Angels Sang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