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tanding At The Port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anding At The Portal is a New Year hymn of trust, courage, and divine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laces the worshiper at the threshold of an unknown year and answers anxiety with the faithful voi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treat the new year as merely a calendar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frames the coming days as a spiritual journey in which God's people move forward because his word, covenant, grace, and presence are suffici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hurches, the hymn is especially useful at New Year services, watchnight gatherings, covenant renewal services, and any worship setting where believers need assurance for the fu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anding At The Portal is a hymn of providence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the believer does not enter the future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ther who speaks comfort is also the covenant Lord whose word remains when human plans and circumstances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a theology of pilgr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ristian life moves forward into unknown days, but it does so under the promis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the beginning of a year to help the congregation entrust the future to God's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fears quietly before singing the hymn as a corporate confession of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saiah 41:10 or Hebrews 13:5 in a New Year service or watchnight gath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refrain as a simple congregational response after prayers for the coming y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arry one biblical promise from the hymn into daily prayer throughout Janua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2026-08-29T12:43:00Z</dcterms:created>
  <dcterms:modified xsi:type="dcterms:W3CDTF">2026-08-29T12:43:00Z</dcterms:modified>
  <dc:title>Standing At The Portal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