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9030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Still, Still With The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Still, Still With Thee is a devotional hymn centered on conscious fellowship with God at the beginning and end of the da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governing image is awakening: ordinary morning becomes a reminder that the believer begins the day within God's continuing presence, while quietness and solitude become occasions for prayer rather than emptines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's spiritual movement is contemplative but not static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 progresses from awareness of God's nearness through adoration and daily dependence toward the hope of a final awakening beyond death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at movement gives the text a pastoral range broader than a simple morning song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's central theological claim is the nearness of Go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devotional force comes from holding together divine transcendence and personal communion: God is not reduced to a private feeling, yet the believer may consciously live before God in prayer, worship, and trus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result is a spirituality of attention, in which ordinary moments become occasions for recognizing grace already presen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 second theme is daily dependen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Morning does not symbolize self-sufficiency or a fresh start achieved by human resolve; it becomes a reminder that life is received from God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Begin the day with a short period of attentive prayer before turning to work, news, or digital distraction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Psalm 139:17-18 as a daily reminder that God's presence does not depend on emotional intensity or ideal circumstance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ractice silence in worship as active attentiveness to God rather than as an empty paus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hen facing grief or uncertainty, connect the hymn's morning imagery with Christian hope in God's continuing presence and eternal lif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ntroduce the hymn with Scripture so that its contemplative language is heard as a response to biblical assurance rather than as a vague spiritual mood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9">
  <a:themeElements>
    <a:clrScheme name="Theme3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2026-10-14T10:33:56Z</dcterms:created>
  <dcterms:modified xsi:type="dcterms:W3CDTF">2026-10-14T10:33:56Z</dcterms:modified>
  <dc:title>Still, Still With Thee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