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f Jesus' Love That Sought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 Jesus' Love That Sought Me, more widely known from its refrain as Sweeter As The Years Go By, is a gospel song of grateful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message is the enduring and deepening sweetness of Christ's love, first experienced in saving grace and then remembered through the years as mercy, healing,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egins with the Savior seeking the sinner and restoring the lost to his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hen turns to the earthly ministry of Jesus, where the needy gathered around him and received heal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, it moves to the cross and the praise of the redeemed, showing that the love that sought the sinner is the same love that suffered for redemp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 Jesus' Love That Sought Me is a hymn of sav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first emphasis is not that sinners sought Christ, but that Christ's love sought the sinn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reserves the gospel order of grace before response and mercy before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esents Christ's love as historically embodi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' ministry is not treated as a vague symbol of kindness; it is remembered through his compassion toward the broken, the blind, and the need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congregational testimony of gratitude for Christ's seeking and sav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reflect on specific ways Christ's mercy has become more precious through the yea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second stanza with Gospel readings about Jesus healing and welcoming the need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Lent or Passion-focused services to move from personal grace to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turn personal testimony into praise and evangelistic wit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2026-08-28T09:33:15Z</dcterms:created>
  <dcterms:modified xsi:type="dcterms:W3CDTF">2026-08-28T09:33:15Z</dcterms:modified>
  <dc:title>Of Jesus' Love That Sought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