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7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trong Son of God, Immortal L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trong Son of God, Immortal Love is a congregational cento drawn from the prologue to Alfred Tennyson's In Memoriam A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four selected stanzas move from faith in the unseen Christ, through contemplation of Christ as human and divine, to the limits of human systems of thought, and finally to a prayer that knowledge may grow together with rever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is especially suited to worship concerned with faith and doubt, Christian learning, intellectual humility, and the person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does not oppose faith to though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tead, it acknowledges that human understanding is partial and asks that the growth of knowledge be accompanied by deeper reverence and an ordered unity of mind and sou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theology begins with Christ rather than with the human search for certain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opening address, "Strong Son of God, immortal Love," is a confession of trust directed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shiper does not claim exhaustive proof; instead, faith embraces the unseen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makes the hymn valuable for Christians who understand faith not as the absence of questions, but as committed trust amid the real limits of sight and demonst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econd stanza brings that trust into explicitly Christological language by describing Christ as human and divine and by placing the believer's will under his lord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when teaching about faith that trusts Christ without pretending that every question has been solv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opening stanza with John 20:29 or 1 Peter 1:8-9 when discussing belief, doubt, and the unsee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econd stanza to reflect on discipleship as the surrender of the human will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students, teachers, ministers, and other learners to examine whether greater knowledge is producing greater humility and rever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services where grief, intellectual searching, or uncertainty needs language that remains prayerful rather than dismissi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2026-10-15T16:19:24Z</dcterms:created>
  <dcterms:modified xsi:type="dcterms:W3CDTF">2026-10-15T16:19:24Z</dcterms:modified>
  <dc:title>Strong Son of God, Immortal Love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