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83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oom at the Cross for You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oom at the Cross for You, beginning “The cross upon which Jesus died,” is an evangelistic gospel song by Ira Forest Stanphil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laim is that the saving work of Christ is sufficient and that the gospel invitation remains open to the sinner who comes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joins the cross, grace, cleansing, refuge, and personal response in the direct style of mid-twentieth-century gospel hymnod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storally, the hymn addresses guilt and spiritual exclusion by pointing away from human worthiness and toward Christ’s atoning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hn 6:37 provides a particularly close biblical parallel: the one who comes to Christ will not be cast ou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laces the cross at the center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invitation is not grounded in moral achievement or prior worthiness but in the sufficiency of Christ’s atoning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ologically, grace is offered because Christ has acted for sinners, not because the sinner has first made himself accepta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also connects atonement and ass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hn 6:37 gives the invitation a promise: the one who comes to Christ is receiv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hematically after preaching on the cross, repentance, salvation, or Christ’s welcome in John 6:37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that the invitation of the gospel rests on Christ’s atoning work rather than on human worth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assurance with the biblical promises of Christ’s welcome and cleansing instead of with changing emo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’s themes to encourage churches to offer the gospel clearly to people burdened by guilt or exclu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reproducing lyrics, music, chords, arrangements, or recordings, use the permissions or licenses required by the relevant copyright holder or licensing serv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2026-10-14T10:01:06Z</dcterms:created>
  <dcterms:modified xsi:type="dcterms:W3CDTF">2026-10-14T10:01:06Z</dcterms:modified>
  <dc:title>Room at the Cross for You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