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Cross Upon Which Jesus Di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oss Upon Which Jesus Died, more commonly known as Room At The Cross For You, is an evangelistic gospel song centered on the sufficiency of Christ's atoning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the cross as a place of refuge, grace, welcome, and cleansing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peaks directly to those who feel excluded, burdened by guilt, or uncertain whether mercy is still avail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invitation is pastoral and missionary: Christ does not turn away those who come to him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church worship, the hymn is especially suited to services focused on the cross, confession, salvation, invitation, assurance, evangelism, and Lenten refl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the cross as the center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refuge from sin, guilt, and judgment is found not in moral effort but in the death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of grace is generous and evangelist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suggest that salvation is earned; instead, it points to the free sufficiency of Christ's aton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nvitation is wide because Christ's sacrifice is suffici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sermons on the cross, repentance, or the open invitation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Christ's welcome is grounded in his atoning death, not in human worth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hearers to bring guilt, shame, and fear to Christ rather than hiding from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evangelistic settings while clearly explaining the biblical meaning of coming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ind the congregation that the church's mission is to point sinners to the sufficient grace of the cr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2026-08-28T10:27:02Z</dcterms:created>
  <dcterms:modified xsi:type="dcterms:W3CDTF">2026-08-28T10:27:02Z</dcterms:modified>
  <dc:title>The Cross Upon Which Jesus Died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