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Lord Bless You and Keep You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ord Bless You and Keep You is Peter Christian Lutkin's 1900 choral setting of the priestly blessing from Numbers 6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more accurately described as a short farewell anthem or choral benediction than as a conventional stanza hym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oir does not merely sing about blessing; it addresses the gathered people with Scripture's prayer for divine care, grace, favorable presence, and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anthem moves from a compact proclamation of the biblical blessing into an extended communal ass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closing response is not an additional promise but an affirmation that the worshiping community receives and trusts the word pronounced over 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anthem presents benediction as divine promise spoken through an authorized human vo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umbers 6 does not portray the priests as manufacturing sacred power; God gives the words, places the divine name upon the people, and declares that he will bless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reserves both the seriousness of liturgical speech and the priority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anguage of God's face expresses relational presence and fav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ripture does not offer an impersonal spiritual force but the attentive care of the covenant Lor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close of worship, invite people to receive the anthem as Scripture pronounced over them rather than treating it as background music during depar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fore singing, read Numbers 6:22–27 and identify the roles clearly: God provides the words and blessing, the ministers pronounce them, and the people bear God's na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the work in grief or uncertainty, explain that divine keeping does not promise escape from every loss; it promises God's faithful care and peace within the realities believers f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final blessing shape the week by naming one relationship, workplace, or conflict in which you are called to practice the peace you have recei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anthem at weddings, ordinations, confirmations, graduations, funerals, or farewells when a scriptural sending is appropriate, but frame the original Israelite context respectful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2026-08-28T09:09:50Z</dcterms:created>
  <dcterms:modified xsi:type="dcterms:W3CDTF">2026-08-28T09:09:50Z</dcterms:modified>
  <dc:title>The Lord Bless You and Keep You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