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 Shelter in the Time of Storm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helter in the Time of Storm is a gospel hymn of confidence in Christ as refuge, rock, shade, and secure defen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Vernon John Charlesworth around 1880 and later set to Ira 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nkey's tune SHELTER, it uses biblical images of protection to teach that the Lord remains near when trouble surrounds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strength lies in its realism and assu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does not promise that storms will never come, but it teaches worshipers to confess that Christ is a shelter within the storm and a rock in a weary lan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hrist-centered assurance in the midst of trou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ocus is not on the absence of danger but on the sufficiency of the Lord as shelter, defense, and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eaches providence in a pastoral for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may face storms, weariness, fear, and opposition, yet the Lord remains a faithful guide and protecto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is formed by returning again and again to the truth that God is present in trou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in services of comfort, lament, assurance, or pastoral encourag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Isaiah 25:4, Psalm 46:1, or Psalm 61:2-3 when teaching about God as refu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worshipers to name present storms honestly and bring them to Christ in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frain as a congregational testimony of trust during times of grief, illness, anxiety, or oppo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Christian assurance is not a storm-free life but safety in Christ through every stor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2026-08-28T09:19:46Z</dcterms:created>
  <dcterms:modified xsi:type="dcterms:W3CDTF">2026-08-28T09:19:46Z</dcterms:modified>
  <dc:title>A Shelter in the Time of Storm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