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005840"/>
            <a:ext cx="87782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10,000 Reasons (Bless the Lord)</a:t>
            </a:r>
            <a:endParaRPr lang="en-US" sz="4600" dirty="0"/>
          </a:p>
        </p:txBody>
      </p:sp>
      <p:sp>
        <p:nvSpPr>
          <p:cNvPr id="4" name="Text 1"/>
          <p:cNvSpPr/>
          <p:nvPr/>
        </p:nvSpPr>
        <p:spPr>
          <a:xfrm>
            <a:off x="658368" y="2148840"/>
            <a:ext cx="804672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5EAD8"/>
                </a:solidFill>
              </a:rPr>
              <a:t>A hymn study on Psalm-shaped praise, gratitude, and eternal hope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76656" y="4526280"/>
            <a:ext cx="56692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F7F3EA"/>
                </a:solidFill>
              </a:rPr>
              <a:t>First line: The sun comes up, it's a new day dawning
</a:t>
            </a:r>
            <a:pPr indent="0" marL="0">
              <a:buNone/>
            </a:pPr>
            <a:r>
              <a:rPr lang="en-US" sz="1450" dirty="0">
                <a:solidFill>
                  <a:srgbClr val="F7F3EA"/>
                </a:solidFill>
              </a:rPr>
              <a:t>Writers: Matthew James Redman and Jonas Myrin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7F3EA"/>
                </a:solidFill>
              </a:rPr>
              <a:t>Year: 2011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7F3EA"/>
                </a:solidFill>
              </a:rPr>
              <a:t>Primary Scripture: Psalm 103:1-2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9768"/>
            <a:ext cx="6583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Aim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40080" y="1280160"/>
            <a:ext cx="6217920" cy="4480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Understand how the song is rooted in Psalm 103 and the biblical call to bless the Lord.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Feel renewed gratitude for God's mercy, patience, goodness, and enduring worth.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Practice daily remembrance, Christ-centered praise, and hopeful worship in every season.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Hymn Identity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Basic information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Title: 10,000 Reasons (Bless the Lord)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First line: The sun comes up, it's a new day dawning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Writers: Matthew James Redman and Jonas Myrin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Year: 2011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Meter: irregular contemporary worship song structure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Biblical frame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Primary Scripture: Psalm 103:1-2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Central action: blessing the Lord with the whole self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Main themes: gratitude, mercy, daily praise, and eternal worship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Best read as modern doxology shaped by Scripture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pane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0"/>
            <a:ext cx="569671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02920"/>
            <a:ext cx="5212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Writers and Setting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12648" y="1143000"/>
            <a:ext cx="182880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1508760"/>
            <a:ext cx="5074920" cy="4434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Matt Redman is an English worship leader and songwriter associated with contemporary evangelical worship.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Jonas Myrin is a Swedish songwriter, pianist, and producer active in Christian worship music.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The song was released in connection with Redman's 2011 worship album.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Its worship language closely echoes Psalm 103.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11480" y="6510528"/>
            <a:ext cx="5257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Historical Background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song emerged within twenty-first-century contemporary congregational worship.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It gained broad use through recordings, worship gatherings, digital song libraries, and church services.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Its strength is not novelty but a memorable return to biblical praise language.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song helped many congregations sing Psalm 103 in an accessible modern form.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9768"/>
            <a:ext cx="6583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This Song Matters Today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40080" y="1280160"/>
            <a:ext cx="6217920" cy="4480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helps worshipers praise God with both heart and memory.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grounds thanksgiving in God's character rather than changing circumstances.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works well in gathered worship, small groups, devotional settings, and pastoral care.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connects morning praise, lifelong endurance, and eternal worship.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Biblical Foundation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Psalm 103:1-2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The psalmist calls the soul to praise the Lord.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Praise involves all that is within the worshiper.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Remembering God's benefits guards the heart from forgetfulness.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The song echoes this inward summons to worship.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Psalm 103:8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God is merciful and gracious.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God is slow to anger.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God is abundant in loving kindness.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Praise becomes response to revealed character.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Supporting Scriptures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Daily and continual praise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Psalm 34:1: blessing the Lord at all times.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Psalm 145:2-3: daily praise and unsearchable greatness.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Praise is a discipline, not only a response to a mood.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Praise through Christ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Hebrews 13:15: praise is offered to God through Christ.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Revelation 5:13: all creation blesses the throne and the Lamb.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Earthly worship anticipates eternal worship.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Movement of the Song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Morning: a new day becomes a call to worship.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Remembrance: the soul blesses God and recalls his benefits.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Character: God's love, patience, kindness, and goodness sustain praise.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Eternity: praise continues beyond weakness and death.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pane_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69671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5040" y="502920"/>
            <a:ext cx="5212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Opening Movement: Daily Praise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053328" y="1143000"/>
            <a:ext cx="182880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080760" y="1508760"/>
            <a:ext cx="5074920" cy="4434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The song begins with ordinary time: the beginning of a day.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This opening invites worship before outcomes are known.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The worshiper asks to remain singing whatever comes.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Teaching emphasis: daily praise trains the soul to remember God.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126480" y="6510528"/>
            <a:ext cx="5257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9768"/>
            <a:ext cx="6583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Central Refrain Study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40080" y="1280160"/>
            <a:ext cx="6217920" cy="4480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The refrain gathers the song around a direct call to bless the Lord.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is both personal and congregational: each soul is summoned, yet the church sings together.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Its repetition functions like spiritual formation, returning worshipers to God's name and worth.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The refrain should be led with clarity rather than mere emotional intensity.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pane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0"/>
            <a:ext cx="569671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502920"/>
            <a:ext cx="52120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Second Movement: God's Character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12648" y="1143000"/>
            <a:ext cx="182880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1508760"/>
            <a:ext cx="5074920" cy="4434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The song reflects the language of God's revealed mercy and patience.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Praise is rooted in theology: God is loving, kind, and good.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The countless reasons for praise point to the immeasurable richness of God's grace.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2E2E2E"/>
                </a:solidFill>
              </a:rPr>
              <a:t>• Teaching emphasis: worship should name who God is.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11480" y="6510528"/>
            <a:ext cx="5257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Movement: Eternal Praise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song honestly faces human weakness and mortality.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It refuses despair because the praise of God outlasts earthly strength.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final horizon is not private survival but worship without end.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Teaching emphasis: Christian hope turns fragile life toward everlasting praise.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Theological Themes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Doxology and gratitude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Blessing God means praising, honoring, and delighting in his holy name.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Gratitude is formed by remembrance of God's benefits.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Worship is anchored in God's character, not in self-expression alone.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Hope and perseverance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Daily praise prepares believers for difficult seasons.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Praise through Christ becomes an offering even when costly.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Eternal praise gives perspective to present suffering and aging.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Literary Observations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song uses the image of a new day as a doorway into devotion.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phrase of abundance expresses God's goodness as more than we can count.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movement is simple and pastoral: daybreak, remembrance, divine character, and eternal worship.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Its language is accessible while carrying strong biblical resonance.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Musical Observations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song uses contemporary verse-and-refrain form rather than fixed traditional hymn meter.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The melody is memorable, repetitive, and accessible for congregational singing.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Moderate tempo supports reflective praise without losing momentum.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It can be served by acoustic accompaniment, piano, full worship band, or simplified congregational settings.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and Worship Use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Suitable occasions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Opening worship and calls to praise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Thanksgiving services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Teaching on Psalm 103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Services focused on God's mercy and faithfulness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Funerals or memorial settings when hope is emphasized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Leadership guidance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Frame the song with Scripture rather than sentiment alone.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Encourage worshipers to name specific reasons for gratitude.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Use authorized songbooks or proper licensing when printing, projecting, streaming, or recording the song.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Keep accompaniment supportive of congregational participation.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9768"/>
            <a:ext cx="6583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Choir and Congregational Notes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40080" y="1280160"/>
            <a:ext cx="6217920" cy="4480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Choirs can model clear phrasing and attentive worship rather than performance alone.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A worship leader may read Psalm 103:1-8 before singing.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Instrumental dynamics should help the congregation hear the theological center.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Invite the congregation to connect the song with testimony and prayer.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Questions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How does Psalm 103 shape the message of the song?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What does it mean to bless the Lord with the whole self?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Why is remembering God's benefits essential to worship?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How can praise be faithful in grief, anxiety, or weakness?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How does eternal worship change our view of ordinary days?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Application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987552"/>
            <a:ext cx="210312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9808" y="1298448"/>
            <a:ext cx="10149840" cy="4754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Begin each day this week with Psalm 103:1-2.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Write down one specific reason to thank God each day.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Encourage a weary believer with a truth about God's mercy.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Practice congregational singing as attentive participation, not background sound.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E2E2E"/>
                </a:solidFill>
              </a:rPr>
              <a:t>• Let future hope reshape present fear.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7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Suggested Lesson Flow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0352" y="987552"/>
            <a:ext cx="2011680" cy="0"/>
          </a:xfrm>
          <a:prstGeom prst="line">
            <a:avLst/>
          </a:prstGeom>
          <a:noFill/>
          <a:ln w="25400">
            <a:solidFill>
              <a:srgbClr val="B17C3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61872"/>
            <a:ext cx="51663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30-minute plan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1323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5 min: Read Psalm 103:1-8.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7 min: Introduce writers, year, and song background.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8 min: Discuss the song's movement from daybreak to eternal praise.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7 min: Ask two discussion questions.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3 min: Closing prayer.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6355080" y="1261872"/>
            <a:ext cx="50749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0533E"/>
                </a:solidFill>
              </a:rPr>
              <a:t>60-minute plan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382512" y="1764792"/>
            <a:ext cx="5074920" cy="4297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10 min: Scripture reading and opening reflection.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10 min: Historical and worship setting.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15 min: Verse and refrain theme study.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15 min: Group discussion and pastoral application.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2E2E2E"/>
                </a:solidFill>
              </a:rPr>
              <a:t>• 10 min: Practice plan and closing prayer.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96E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easons_assets/bg_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29768"/>
            <a:ext cx="65836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Summary and Prayer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40080" y="1280160"/>
            <a:ext cx="6217920" cy="4480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This song calls the church to remember God's mercy and bless his holy name.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turns ordinary days into opportunities for gratitude.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It teaches praise that endures beyond changing circumstances.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7F3EA"/>
                </a:solidFill>
              </a:rPr>
              <a:t>• Prayer: Lord, awaken our souls to bless you through Christ, now and forever. Amen.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11480" y="6510528"/>
            <a:ext cx="11384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8E1D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hymninfo.com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10,000 Reasons (Bless the Lord) Teaching Guide</dc:title>
  <dc:subject>10,000 Reasons (Bless the Lord) teaching resource</dc:subject>
  <dc:creator>hymninfo.com</dc:creator>
  <cp:lastModifiedBy>hymninfo.com</cp:lastModifiedBy>
  <cp:revision>1</cp:revision>
  <dcterms:created xsi:type="dcterms:W3CDTF">2026-07-03T02:52:41Z</dcterms:created>
  <dcterms:modified xsi:type="dcterms:W3CDTF">2026-07-03T02:52:41Z</dcterms:modified>
</cp:coreProperties>
</file>