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852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10,000 Reasons (Bless the Lord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10,000 Reasons (Bless the Lord) is a contemporary worship song by Matt Redman and Jonas Myrin built around the biblical summons of Psalm 103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ather than treating praise as a response only to favorable circumstances, the song presents worship as a deliberate remembering of God's character and good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itle functions as an intentionally expansive image: the reasons for praising God are portrayed as more numerous than the worshiper could exhau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piritual movement connects ordinary daily worship with a much larger horiz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ise belongs to the beginning and ending of a day, to seasons of difficulty as well as joy, and ultimately to the believer's hope beyond mortal lif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 is fundamentally doxologic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first concern is not what worship accomplishes for the worshiper but the worthiness of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is an important distinction in contemporary worship theology: praise is not valuable only because it lifts mood, creates community, or produces a spiritual experi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od is worthy before the singer begins and remains worthy when the singer's emotional state chang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major theme is remembran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Psalm 103 as a regular practice of remembrance by naming specific ways God's mercy, forgiveness, provision, correction, and compassion have been evident in your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praise feels difficult, distinguish between lack of emotion and lack of reason; allow Scripture to supply language for worship even when feelings are unsettl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gratitude with honesty in seasons of suffer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Do not use praise to silence lament, but let lament and confidence in God's character remain toget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egin or end a day with deliberate thanksgiving so that worship becomes a rhythm rather than an activity reserved for church gathering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2026-10-14T09:10:25Z</dcterms:created>
  <dcterms:modified xsi:type="dcterms:W3CDTF">2026-10-14T09:10:25Z</dcterms:modified>
  <dc:title>10,000 Reasons (Bless the Lord)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