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Name of Jesus Is So Swee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me of Jesus Is So Sweet is a devotional gospel hymn centered on the beauty, comfort, and saving power of Jesus' n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believers not merely to speak the name of Jesus, but to treasure him personally as the Savior who gives joy, bears grief, quiets fear, and deserves lasting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worship settings focused on praise, assurance, personal devotion, prayer, and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focus on the name of Jesus gives the congregation a simple way to confess Christ's nearness and unchanging wo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though the hymn uses tender and affectionate language, its theology is not sentimental on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Christ-centere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me of Jesus represents the person, work, presence, and saving authority of Christ him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love his name is to love the Savior who bears grief, removes fear, gives joy, and receives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assurance through the unchanging character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comfort does not rest in changing feelings, but in the faithful Lord whose name remains worthy every da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of praise or testimony to focus attention on the person and saving work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hilippians 2:9-11 when teaching why the name of Jesus is worthy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for those carrying grief, anxiety, or discourag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pray in Jesus' name with confidence, humility, and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refrain become a congregational confession of Christ's unchanging presence and wor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2026-08-28T10:31:18Z</dcterms:created>
  <dcterms:modified xsi:type="dcterms:W3CDTF">2026-08-28T10:31:18Z</dcterms:modified>
  <dc:title>The Name of Jesus Is So Sweet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