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76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re Is a Green Hill Far Away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re Is a Green Hill Far Away is a simple but profound Passion hymn that teaches the meaning of the cross in language suitable for children and adults alik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focus is not on graphic description, but on the saving purpose of Christ's suffering and dea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leads worshipers to contemplate the crucified Lord with reverence, faith, and gratitud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explains that Christ suffered for us, opened the way to heaven, and calls forth our love, trust, and obedi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of its clear presentation of atonement, the hymn is especially useful during Lent, Holy Week, Good Friday services, Communion, and services of confession and assura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hymn teaches substitutionary atonement in a concise and pastoral wa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 suffers and dies not merely as an example of courage, but as the Savior who bears sin, secures forgiveness, and opens the way to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teaches the uniqueness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No other person could pay the price of sin or unlock the gate of heave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alvation is therefore received through the redeeming blood of Christ, not through human merit or moral effor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during Lent or Good Friday to teach the meaning of Christ's death in clear languag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 with 1 Peter 2:24 or Hebrews 13:12 when explaining atonement and redemp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respond to the cross with repentance, trust, gratitude, and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with children or new believers because it presents central gospel truths simply and reverentl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the final stanza with practical discipleship, showing that love for Christ should lead to obedie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2026-08-28T10:03:15Z</dcterms:created>
  <dcterms:modified xsi:type="dcterms:W3CDTF">2026-08-28T10:03:15Z</dcterms:modified>
  <dc:title>There Is a Green Hill Far Away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