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2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re Is Sunshine in My Soul Tod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There Is Sunshine in My Soul Today” is a late nineteenth-century gospel song centered on Christian joy as a gift rooted in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governing image of light belongs naturally beside New Testament passages that identify Christ as the light of the world and describe God as shining in believers' hear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lt is a testimony of inward assurance rather than a claim that Christian life is free from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distinction matters pastoral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liza Edmunds Hewitt knew prolonged physical limitation, and the song's enduring usefulness lies in its ability to speak of joy without making favorable circumstances the source of that jo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heology is best understood as Christ-centered jo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ght is not an independent spiritual force and joy is not self-generated optimism; both are connected to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gives the song more theological substance than its cheerful gospel style may initially sugge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supports a theology of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's confidence comes from God's gracious presence and the knowledge of Christ, not from the claim that suffering has disappear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ircumstances are difficult, distinguish between pretending to be cheerful and receiving joy from Christ while honestly acknowledging p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John 8:12 and 2 Corinthians 4:6 in prayer when discouragement makes God's presence difficult to perceive, asking for renewed awareness of Christ's ligh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urn gratitude into specific testimony by naming concrete gifts of grace rather than speaking only in general terms about being bless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inging the hymn with someone who is grieving or ill, avoid using its joyful language to minimize suffering; let Christian joy stand alongside lament and compassionate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intergenerational worship to discuss how nineteenth-century gospel songs joined personal testimony, memorable melody, and congregational particip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2026-08-28T11:25:15Z</dcterms:created>
  <dcterms:modified xsi:type="dcterms:W3CDTF">2026-08-28T11:25:15Z</dcterms:modified>
  <dc:title>There Is Sunshine in My Soul Today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