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58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 Beautiful Garden of Pray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autiful Garden of Prayer is a gentle gospel hymn about meeting Jesus i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ictures prayer as a beautiful and welcoming place where Christ waits for his people, shines the light of his presence, and speaks comfort to burdened hear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in services focused on prayer, assurance, comfort, and personal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gives worshipers a warm image for the life of prayer: not a cold duty or religious performance, but a place of fellowship with the Savi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astoral value lies in the way it invites both personal prayer and shared encourage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teaches prayer as fellowship with the living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is not praying into emptiness, but coming to the Savior who receives, comforts, instructs, and walks with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gives a pastoral theology of burden-bea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ares are not ignored or minimized; they are brought into the presence of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prayer, the believer learns to receive comfort from his word and to trust his compassionate ca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services centered on prayer, pastoral care, or communion wit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Hebrews 4:16 to teach prayer as drawing near to the throne of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bring specific burdens and cares to Jesus i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before or after a congregational prayer time to create a posture of trust and near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see daily prayer as walking and talking with the Savior, not merely reciting request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2026-08-28T09:33:20Z</dcterms:created>
  <dcterms:modified xsi:type="dcterms:W3CDTF">2026-08-28T09:33:20Z</dcterms:modified>
  <dc:title>The Beautiful Garden of Prayer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