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8872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In the Sweet By and By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“In the Sweet By and By” is a nineteenth-century American gospel song of future hop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looks beyond present sorrow toward fellowship with God and the gathered people of God, using the imaginative language of a beautiful homeland seen by fai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emotional strength comes from combining longing with confidence: the future is not presented merely as escape from difficulty, but as a promised life in which worship, rest, love, and communion are complet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s especially useful in funerals, memorial services, gospel sings, and worship focused on eternal lif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Yet its message is strongest when the poetic picture of heaven is interpreted through the New Testament's larger hope of resurrection and new creat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's strongest theological theme is Christian hop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asks worshipers to see beyond immediate circumstances by faith, but biblical faith is not wishful optimism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First Peter grounds living hope in the resurrection of Jesus Christ, giving the song's future expectation a specifically Christian found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language about a heavenly homeland also raises an important theological distinc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Nineteenth-century gospel songs often speak of leaving this world for heaven, while the New Testament's fullest eschatological vision includes resurrection and God's renewed creat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at funerals or memorial services alongside 1 Thessalonians 4:16-18 so consolation is grounded in resurrection and lasting fellowship with the Lord rather than in vague ideas of the afterlif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longing for a better future, let Hebrews 11 challenge escapism: hope in God's promised country should strengthen faithful obedience in the present rather than diminish responsibility for life now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ctice gratitude as an expression of hop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ong's future vision leads toward praise, reminding believers that expectation of God's final renewal can deepen thanksgiving toda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speaking with grieving people, allow sorrow to remain real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2026-08-27T22:49:51Z</dcterms:created>
  <dcterms:modified xsi:type="dcterms:W3CDTF">2026-08-27T22:49:51Z</dcterms:modified>
  <dc:title>In the Sweet By and By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