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77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re Stands a Roc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re Stands a Rock is a nineteenth-century American gospel song built around one sustained image: Christ as the secure Rock amid the unstable foundations of hum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tanzas move through three related pictures—a cleft rock of refuge, a cross of redemption, and a lofty tower opening toward heavenly rest—while the refrain contrasts those images with earthly hopes that cannot end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's strength is its direc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developing an extended doctrinal argument, it gathers biblical ideas of rock, refuge, foundation, cross, and final rest into a form meant to be remembered and repeat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frain turns the hymn from description into confession: the singer must decide where hope is actually plac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mary theological claim is the sufficiency and stabilit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securities—reputation, possessions, property, or any other source of self-made confidence—are treated as tempora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assurance, by contrast, rests in a person who is not subject to the same insta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cond stanza makes the hymn's Rock imagery explicitly cruci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fuge is not grounded in abstract divine strength but in the saving work of the crucified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ich forms of security—status, money, property, reputation, or control—are competing with trust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atthew 7:24-25 to connect confidence in Christ with hearing and doing his teaching, not merely with religious senti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fear and instability to God in prayer using Psalm 61's language of rock, refuge, and strong t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's cross imagery connect Christian assurance with Christ's redemptive work rather than with personal streng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in services of comfort or Christian hope to point toward rest with Christ without minimizing present grie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2026-10-13T03:07:16Z</dcterms:created>
  <dcterms:modified xsi:type="dcterms:W3CDTF">2026-10-13T03:07:16Z</dcterms:modified>
  <dc:title>There Stands a Rock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