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n the Gard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In the Garden” is an early twentieth-century gospel song shaped by Charles Austin Miles’s meditation on the Easter narrative in John 20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votional setting is not the Garden of Gethsemane but the place near Jesus’ tomb where Mary Magdalene encounters the risen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nowing that setting changes the song from a generalized picture of private spirituality into an imaginative response to the resurrection 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pastoral appeal comes from its emphasis on recognition and fellow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ry begins in grief and confusion, but the risen Christ addresses her personally and sends her from the tomb as a wit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heological center of “In the Garden” is the resurrectio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devotional intimacy has meaning because the one encountered is not merely a remembered teacher but the living Lord who has conquere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tached from John 20, the song can sound like generalized religious sentiment; restored to its biblical context, it becomes an Easter medi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lso emphasizes the personal character of Christ’s ca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John’s narrative, Mary recognizes Jesus when he addresses her by nam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John 20:1-18 before singing the song so worshipers understand that its garden setting belongs to the resurrection narr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during Eastertide as a quieter complement to more triumphant resurrection hymns, emphasizing recognition of the rise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pastoral care or funerals, connect its comfort to the Christian hope of resurrection rather than to sentiment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fellowship with Christ leads outward into witness, following Mary Magdalene’s movement from encounter to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Verify the copyright of the specific arrangement or hymnal setting being reproduced even though Miles’s original 1912 text and tune are public doma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2026-08-28T11:06:48Z</dcterms:created>
  <dcterms:modified xsi:type="dcterms:W3CDTF">2026-08-28T11:06:48Z</dcterms:modified>
  <dc:title>In the Garden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