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784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ou, My Everlasting Por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ou, My Everlasting Portion, also widely known as Close to Thee, is a prayer for continuing fellowship with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spiritual movement is not toward success, comfort, or public recognition, but toward a life ordered by the presence of the Savio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presents Christian discipleship as a journey in which Christ is both the believer's lasting possession and faithful compan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at emphasis gives the song unusual pastoral breadt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can serve in worship centered on consecration, guidance, perseverance, grief, Christian pilgrimage, or hope beyond death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t the center of the hymn is the doctrine of union and communion with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 is not treated merely as the giver of desirable benefits but as the believer's supreme go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biblical word portion carries the sense of inheritance or lasting possession, so the hymn's prayer rests on the sufficiency of Christ rather than on favorable circumstanc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ong also presents sanctification in relational term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holiness is expressed as walking with Christ, remaining dependent on him, and preferring his presence to comfort or recognit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in services of consecration, discipleship, guidance, or renewed commitment to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it with Psalm 73:26 and Lamentations 3:24 to teach the biblical meaning of God as the believer's por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vite worshipers to examine whether they prize fellowship with Christ above comfort, recognition, or contro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pastorally with people facing grief, uncertainty, demanding work, or long seasons of persevera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nnect its journey imagery with John 15:4-5 so that closeness to Christ is understood as abiding dependence, not sentiment alon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2026-10-13T03:30:12Z</dcterms:created>
  <dcterms:modified xsi:type="dcterms:W3CDTF">2026-10-13T03:30:12Z</dcterms:modified>
  <dc:title>Thou, My Everlasting Portion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