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01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'Tis the Old Time Religio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'Tis the Old Time Religion” belongs to the traditional song family more commonly indexed as “Old Time Religion” or “Give Me That Old-Time Relig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” Its repeated, expandable form turns inherited faith into communal testimony: singers remember the faith of earlier generations, connect it with biblical witnesses who endured trial, and affirm that genuine religion should produce love, perseverance, and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 is most responsibly understood as an African American spiritual and rural southern religious folk song whose life began in oral tradition before surviving print sourc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simplicity is functional rather than accident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petition makes room for participation, improvisation, and the addition of locally meaningful verses, so the community becomes part of the song’s continuing transmiss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trongest theological theme is continuity of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ity is received through witnesses, communities, Scripture, proclamation, and worship rather than invented afresh by every gener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Yet continuity is not the same as resistance to all chang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ude directs believers back to the content of the faith, not to every historical habit surrounding 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ong also emphasizes embodied testimon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speaking positively about Christian heritage, name the specific gospel truths or practices worth preserving instead of assuming that everything older is automatically bett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onor people who handed faith to you across generations, while recognizing that inherited faith must become sincere, lived discipleship rather than borrowed ident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John 13:34–35 as a test of religious tradition: ask whether a practice actually produces Christlike love toward neighbors, strangers, and people unlike you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facing pressure or opposition, study Daniel 3 and Acts 16 for models of worship and faithfulness that do not depend on comfortable circumstanc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introducing the song, acknowledge its African American spiritual roots and distinguish the anonymous communal tradition from Charles Tillman’s later 1891 arrangement and populariz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2026-08-28T07:58:07Z</dcterms:created>
  <dcterms:modified xsi:type="dcterms:W3CDTF">2026-08-28T07:58:07Z</dcterms:modified>
  <dc:title>'Tis the Old Time Religion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