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12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o Love Someone More Dearly Ev'ry D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o Love Someone More Dearly Ev'ry Day, commonly titled My Task, turns Christian discipleship into a set of ordinary daily responsibiliti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concerns are personal rather than spectacular: love another person more faithfully, help someone who has lost the way, pray, follow truth, keep the heart ready for God, and answer when Christ call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appeal lies in making holiness concrete without reducing faith to a list of achievemen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first two stanzas, written by Maude Louise Ray, focus on the present day's wor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ir movement closely fits biblical commands such as love of neighbor in Matthew 22:37–39 and love expressed in action in 1 John 3:18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discipleship as vo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faith is embodied in repeated choices to love, help, pray, follow truth, remain morally attentive, and respond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emphasis gives dignity to ordinary acts that may never appear dramatic but nevertheless shape a faithful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oral language must also be read within grace rather than as a program of self-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ask is Christian precisely because it is oriented toward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oose one concrete act of love or help each day instead of treating Christian service only as a large future projec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prayer and reflection accompany practical service so activity does not become detached from truth and spiritual attentive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easure faithfulness by perseverance in doing good, especially when useful work receives little recogn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ordinary employment, family responsibility, study, ministry, and care for others as work that can be offered to the L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Keep the hope of meeting Christ connected with present obedience rather than using future hope as an escape from present responsibil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2026-10-14T10:49:23Z</dcterms:created>
  <dcterms:modified xsi:type="dcterms:W3CDTF">2026-10-14T10:49:23Z</dcterms:modified>
  <dc:title>To Love Someone More Dearly Ev'ry Day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