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ry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y Jesus is a twentieth-century Southern gospel invitation song that contrasts the emptiness of worldly pleasure with the sufficienc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to the person who has searched for peace, joy, meaning, and cleansing in places that cannot finally satisf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evangelistic services, invitations to faith, services of confession, and pastoral moments that call people to trust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is direct and simple: the world cannot give lasting peace, but Jesus does not fail those who come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refrain turns the whole hymn into a gospel appe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e insufficiency of worldly substitut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leasure, treasure, outward gladness, and self-made peace may seem promising for a time, but they cannot cleanse sin, calm the soul, or give lasting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e sufficiency and faithfulnes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presented merely as a helper added to an already complete life, but as the Savior needed for peace, guidance, fear, storms, and clean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is evangelistic and pastor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invitation services or evangelistic teaching to call hearers from empty substitute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Matthew 11:28-30 to show that Jesus welcomes the weary and burde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14:27 to explain the difference between worldly peace and the peace Christ g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song carefully as assurance of Christ's faithfulness, not as a denial of suffering or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song is copyrighted, avoid displaying full lyrics or sheet music publicly without per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2026-08-28T05:42:40Z</dcterms:created>
  <dcterms:modified xsi:type="dcterms:W3CDTF">2026-08-28T05:42:40Z</dcterms:modified>
  <dc:title>Try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