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14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Under His Wing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nder His Wings is a gospel hymn of refuge and assurance built around one of Scripture’s most tender images for divine prot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promising a life without danger, grief, or uncertainty, the hymn directs the believer toward God as the safe place within those real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governing image comes especially from Psalm 91, where trust is expressed as taking refuge beneath God’s w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pastoral strength lies in the way it combines vulnerability with 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can experience sorrow, fear, weakness, and circumstances beyond their control, yet the believer is invited to rest in the faithful care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doctrine is providentia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portrayed as merely observing human trouble from a distance but as the one to whom the believer may turn for refu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protection should not be reduced to a promise that every danger will be remo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cripture frequently presents God’s faithfulness as sustaining people through suffering as well as delivering them from particular threa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assu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name fear and sorrow honestly while directing trust toward God rather than pretending that hardship is abs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Psalm 91 in context and distinguish biblical refuge from the assumption that faithful people will never suff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Romans 8:38–39 strengthen assurance when grief, illness, uncertainty, or spiritual struggle creates a sense of abandon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pastoral care, funerals, prayer services, or times of crisis when a congregation needs language of both tenderness and 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seeking refuge in God through prayer, Scripture, Christian fellowship, and patient trust instead of relying only on circumstances becoming easi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2026-08-29T10:18:12Z</dcterms:created>
  <dcterms:modified xsi:type="dcterms:W3CDTF">2026-08-29T10:18:12Z</dcterms:modified>
  <dc:title>Under His Wings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