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Are One in the Spiri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 Are One in the Spirit is a modern Christian song about the visible consequences of belonging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viction is that unity in the Holy Spirit should become recognizable in the way Christians love, serve, and liv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’s witness is therefore not reduced to what it says about itself; it is tested by relationships that make the love of Christ perceptible to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joins ecclesiology with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unity is a gift rooted in one Lord and one Spirit, but it also becomes a vocation requiring reconciliation, shared service, humility, and public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presents Christian unity as both gift and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does not create its deepest unity through institutional agreements, shared tastes, or social similarity; unity originates in the one Spirit and the on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believers are commanded to preserve and embody what God has given through humility, patience, reconciliation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witness is equally impor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hn 13 links the identity of Jesus’ disciples with observable love, while John 17 links unity with the world’s response to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the congregation’s relationships make the love of Christ visible to people outside the church, especially in the way disagreement, conflict, and difference are hand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ursue reconciliation where divisions have become habitual, while distinguishing genuine unity from avoiding difficult truths or suppressing legitimate differe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e opportunities for Christians from different congregations, cultures, generations, and social backgrounds to pray and serve together around concrete nee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every member of the church as part of one body, giving particular attention to people whose voices, gifts, or dignity are easily overlook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worship with public discipleship by asking how shared prayer and song will lead to shared service after the congregation leaves the sanctua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2026-08-28T09:18:02Z</dcterms:created>
  <dcterms:modified xsi:type="dcterms:W3CDTF">2026-08-28T09:18:02Z</dcterms:modified>
  <dc:title>We Are One in the Spirit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