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913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ince Jesus Came into My He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ince Jesus Came into My Heart is a first-person gospel testimony about the change associated with conversion to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movement is not limited to a moment of decision: the song moves through newness of life, release from a former way of living, assurance, hope in the face of death, and confidence in eternal fellowship with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curring refrain turns that testimony into congregational praise, making personal experience something the gathered church can sing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language belongs to the evangelical gospel-song tradition of the early twentieth century, where salvation was often expressed through direct personal wit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image of Christ present within the believer is best read alongside New Testament language about being in Christ and Christ dwelling in believers through fait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dominant theological idea is conversion understood as a real reorientation of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Christian theology this is closely related to regeneration and new creation: God does not merely improve an old identity but brings the believer into a new relation to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’s testimony is therefore experiential, yet it points beyond emotion to a changed direction, a cleansed conscience, and a durable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union with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familiar phrase about Jesus entering the heart should not be treated as a literal description of Christ occupying a physical loc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s an occasion to name specific ways faith in Christ has redirected your priorities, habits, relationships, and hop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istinguish Christian assurance from temporary emotion by grounding peace and joy in reconciliation with God through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speaking about Christ dwelling in the heart, connect the image with Galatians 2:20 and Ephesians 3:17 rather than treating it as a merely sentimental phra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hymn’s history after McDaniel’s family bereavement open a pastoral conversation about how Christian hope can coexist with grief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ing the hymn as testimony that points outward: personal experience becomes Christian witness when it directs attention to Christ rather than to the sing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2026-10-13T07:04:27Z</dcterms:created>
  <dcterms:modified xsi:type="dcterms:W3CDTF">2026-10-13T07:04:27Z</dcterms:modified>
  <dc:title>Since Jesus Came into My Heart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