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3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lcome, Happy Morn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lcome, Happy Morning is a jubilant Easter hymn that greets the resurrection of Jesus Christ as the decisive turning point of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essage is that death has been defeated, Christ lives forever, and heaven's victory has broken into the life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strong because it joins doctrine with celeb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speak of Easter only as a comforting feeling, but as the triumph of the crucified and risen Lord over death, darkness, and the powers that held humanity cap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worship, the hymn is well suited to Easter Day, Eastertide, processional singing, and services that emphasize Christ's resurrection vict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built on the doctrine of Christ's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isen Lord is not merely remembered as a past teacher; he is adored as the living God, the true Creator, and the victorious Savi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reflects the ancient Christian theme sometimes called the harrowing of hell, in which Christ's death and resurrection are understood as victory over the realm and power of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pastoral teaching, this should be explained carefully as the triumph of Christ over sin, death, Satan, and every power opposed to God's saving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includes a theology of creation renew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Easter praise to confess that Christ's resurrection is a real victory over death, not merely a seasonal symbo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joy of the risen Christ reshape fear, grief, and discouragement with Christian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congregation to see creation's beauty as a sign that points beyond itself to the renewing work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claim the resurrection as the foundation of worship, mission, and perse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turn often to the promise that the risen Lord is alive forever and holds authority over dea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2026-08-26T20:52:19Z</dcterms:created>
  <dcterms:modified xsi:type="dcterms:W3CDTF">2026-08-26T20:52:19Z</dcterms:modified>
  <dc:title>Welcome, Happy Morning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